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11"/>
  </p:notesMasterIdLst>
  <p:sldIdLst>
    <p:sldId id="256" r:id="rId5"/>
    <p:sldId id="262" r:id="rId6"/>
    <p:sldId id="261" r:id="rId7"/>
    <p:sldId id="258" r:id="rId8"/>
    <p:sldId id="260"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mmell, Tom" userId="ae06e8fb-ed07-499b-b8f6-0fd71bdccb41" providerId="ADAL" clId="{3078D09E-FAF7-4E94-A409-2D2D1C0DA1D2}"/>
    <pc:docChg chg="custSel modSld">
      <pc:chgData name="Rummell, Tom" userId="ae06e8fb-ed07-499b-b8f6-0fd71bdccb41" providerId="ADAL" clId="{3078D09E-FAF7-4E94-A409-2D2D1C0DA1D2}" dt="2024-10-14T00:09:39.555" v="5" actId="1076"/>
      <pc:docMkLst>
        <pc:docMk/>
      </pc:docMkLst>
      <pc:sldChg chg="addSp delSp modSp mod">
        <pc:chgData name="Rummell, Tom" userId="ae06e8fb-ed07-499b-b8f6-0fd71bdccb41" providerId="ADAL" clId="{3078D09E-FAF7-4E94-A409-2D2D1C0DA1D2}" dt="2024-10-14T00:09:39.555" v="5" actId="1076"/>
        <pc:sldMkLst>
          <pc:docMk/>
          <pc:sldMk cId="862618265" sldId="258"/>
        </pc:sldMkLst>
      </pc:sldChg>
    </pc:docChg>
  </pc:docChgLst>
  <pc:docChgLst>
    <pc:chgData name="Rummell, Tom" userId="ae06e8fb-ed07-499b-b8f6-0fd71bdccb41" providerId="ADAL" clId="{4C2BCBE4-387E-4007-A58E-9245DC828403}"/>
    <pc:docChg chg="undo custSel addSld delSld modSld">
      <pc:chgData name="Rummell, Tom" userId="ae06e8fb-ed07-499b-b8f6-0fd71bdccb41" providerId="ADAL" clId="{4C2BCBE4-387E-4007-A58E-9245DC828403}" dt="2024-10-21T21:49:27.127" v="412" actId="20577"/>
      <pc:docMkLst>
        <pc:docMk/>
      </pc:docMkLst>
      <pc:sldChg chg="addSp delSp modSp mod">
        <pc:chgData name="Rummell, Tom" userId="ae06e8fb-ed07-499b-b8f6-0fd71bdccb41" providerId="ADAL" clId="{4C2BCBE4-387E-4007-A58E-9245DC828403}" dt="2024-10-21T21:49:27.127" v="412" actId="20577"/>
        <pc:sldMkLst>
          <pc:docMk/>
          <pc:sldMk cId="109857222" sldId="256"/>
        </pc:sldMkLst>
      </pc:sldChg>
      <pc:sldChg chg="addSp delSp modSp mod">
        <pc:chgData name="Rummell, Tom" userId="ae06e8fb-ed07-499b-b8f6-0fd71bdccb41" providerId="ADAL" clId="{4C2BCBE4-387E-4007-A58E-9245DC828403}" dt="2024-10-18T00:55:46.852" v="8" actId="14100"/>
        <pc:sldMkLst>
          <pc:docMk/>
          <pc:sldMk cId="862618265" sldId="258"/>
        </pc:sldMkLst>
      </pc:sldChg>
      <pc:sldChg chg="addSp delSp modSp mod">
        <pc:chgData name="Rummell, Tom" userId="ae06e8fb-ed07-499b-b8f6-0fd71bdccb41" providerId="ADAL" clId="{4C2BCBE4-387E-4007-A58E-9245DC828403}" dt="2024-10-18T01:06:05.252" v="56" actId="1076"/>
        <pc:sldMkLst>
          <pc:docMk/>
          <pc:sldMk cId="1799804195" sldId="260"/>
        </pc:sldMkLst>
      </pc:sldChg>
      <pc:sldChg chg="new del">
        <pc:chgData name="Rummell, Tom" userId="ae06e8fb-ed07-499b-b8f6-0fd71bdccb41" providerId="ADAL" clId="{4C2BCBE4-387E-4007-A58E-9245DC828403}" dt="2024-10-18T01:01:24.198" v="16" actId="2696"/>
        <pc:sldMkLst>
          <pc:docMk/>
          <pc:sldMk cId="2516112122" sldId="263"/>
        </pc:sldMkLst>
      </pc:sldChg>
      <pc:sldChg chg="addSp delSp modSp add mod">
        <pc:chgData name="Rummell, Tom" userId="ae06e8fb-ed07-499b-b8f6-0fd71bdccb41" providerId="ADAL" clId="{4C2BCBE4-387E-4007-A58E-9245DC828403}" dt="2024-10-18T01:06:28.669" v="78" actId="1076"/>
        <pc:sldMkLst>
          <pc:docMk/>
          <pc:sldMk cId="4179857575" sldId="263"/>
        </pc:sldMkLst>
      </pc:sldChg>
    </pc:docChg>
  </pc:docChgLst>
  <pc:docChgLst>
    <pc:chgData name="Rummell, Tom" userId="ae06e8fb-ed07-499b-b8f6-0fd71bdccb41" providerId="ADAL" clId="{75299632-BD6A-41F8-AD8C-7E3FA40B0BC2}"/>
    <pc:docChg chg="modSld">
      <pc:chgData name="Rummell, Tom" userId="ae06e8fb-ed07-499b-b8f6-0fd71bdccb41" providerId="ADAL" clId="{75299632-BD6A-41F8-AD8C-7E3FA40B0BC2}" dt="2025-04-01T23:02:07.385" v="6" actId="14100"/>
      <pc:docMkLst>
        <pc:docMk/>
      </pc:docMkLst>
      <pc:sldChg chg="addSp modSp mod">
        <pc:chgData name="Rummell, Tom" userId="ae06e8fb-ed07-499b-b8f6-0fd71bdccb41" providerId="ADAL" clId="{75299632-BD6A-41F8-AD8C-7E3FA40B0BC2}" dt="2025-04-01T23:02:07.385" v="6" actId="14100"/>
        <pc:sldMkLst>
          <pc:docMk/>
          <pc:sldMk cId="4179857575" sldId="263"/>
        </pc:sldMkLst>
        <pc:picChg chg="add mod">
          <ac:chgData name="Rummell, Tom" userId="ae06e8fb-ed07-499b-b8f6-0fd71bdccb41" providerId="ADAL" clId="{75299632-BD6A-41F8-AD8C-7E3FA40B0BC2}" dt="2025-04-01T23:02:07.385" v="6" actId="14100"/>
          <ac:picMkLst>
            <pc:docMk/>
            <pc:sldMk cId="4179857575" sldId="263"/>
            <ac:picMk id="3" creationId="{9C35CBD4-CFE2-3F0E-50C9-37502ECB8B2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4C370-CDCA-4687-86EC-1A55B2975BD3}" type="datetimeFigureOut">
              <a:rPr lang="en-US" smtClean="0"/>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CB41F-A43D-427D-9C99-AB38FD110692}" type="slidenum">
              <a:rPr lang="en-US" smtClean="0"/>
              <a:t>‹#›</a:t>
            </a:fld>
            <a:endParaRPr lang="en-US"/>
          </a:p>
        </p:txBody>
      </p:sp>
    </p:spTree>
    <p:extLst>
      <p:ext uri="{BB962C8B-B14F-4D97-AF65-F5344CB8AC3E}">
        <p14:creationId xmlns:p14="http://schemas.microsoft.com/office/powerpoint/2010/main" val="142048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Instructions: You can clip/post any, or all of the Academic Outcome indicators within the CA Dashboard, as long as the same indicator is used for the year-by-year comparisons.</a:t>
            </a:r>
          </a:p>
        </p:txBody>
      </p:sp>
      <p:sp>
        <p:nvSpPr>
          <p:cNvPr id="4" name="Slide Number Placeholder 3"/>
          <p:cNvSpPr>
            <a:spLocks noGrp="1"/>
          </p:cNvSpPr>
          <p:nvPr>
            <p:ph type="sldNum" sz="quarter" idx="5"/>
          </p:nvPr>
        </p:nvSpPr>
        <p:spPr/>
        <p:txBody>
          <a:bodyPr/>
          <a:lstStyle/>
          <a:p>
            <a:fld id="{57ECB41F-A43D-427D-9C99-AB38FD110692}" type="slidenum">
              <a:rPr lang="en-US" smtClean="0"/>
              <a:t>4</a:t>
            </a:fld>
            <a:endParaRPr lang="en-US"/>
          </a:p>
        </p:txBody>
      </p:sp>
    </p:spTree>
    <p:extLst>
      <p:ext uri="{BB962C8B-B14F-4D97-AF65-F5344CB8AC3E}">
        <p14:creationId xmlns:p14="http://schemas.microsoft.com/office/powerpoint/2010/main" val="3913786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Instructions: You can clip/post any, or all of the Academic Outcome indicators within the CA Dashboard, as long as the same indicator is used for the year-by-year comparisons.</a:t>
            </a:r>
          </a:p>
          <a:p>
            <a:endParaRPr lang="en-US"/>
          </a:p>
        </p:txBody>
      </p:sp>
      <p:sp>
        <p:nvSpPr>
          <p:cNvPr id="4" name="Slide Number Placeholder 3"/>
          <p:cNvSpPr>
            <a:spLocks noGrp="1"/>
          </p:cNvSpPr>
          <p:nvPr>
            <p:ph type="sldNum" sz="quarter" idx="5"/>
          </p:nvPr>
        </p:nvSpPr>
        <p:spPr/>
        <p:txBody>
          <a:bodyPr/>
          <a:lstStyle/>
          <a:p>
            <a:fld id="{57ECB41F-A43D-427D-9C99-AB38FD110692}" type="slidenum">
              <a:rPr lang="en-US" smtClean="0"/>
              <a:t>5</a:t>
            </a:fld>
            <a:endParaRPr lang="en-US"/>
          </a:p>
        </p:txBody>
      </p:sp>
    </p:spTree>
    <p:extLst>
      <p:ext uri="{BB962C8B-B14F-4D97-AF65-F5344CB8AC3E}">
        <p14:creationId xmlns:p14="http://schemas.microsoft.com/office/powerpoint/2010/main" val="3870623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Instructions: You can clip/post any, or all of the Academic Outcome indicators within the CA Dashboard, as long as the same indicator is used for the year-by-year comparisons.</a:t>
            </a:r>
          </a:p>
          <a:p>
            <a:endParaRPr lang="en-US"/>
          </a:p>
        </p:txBody>
      </p:sp>
      <p:sp>
        <p:nvSpPr>
          <p:cNvPr id="4" name="Slide Number Placeholder 3"/>
          <p:cNvSpPr>
            <a:spLocks noGrp="1"/>
          </p:cNvSpPr>
          <p:nvPr>
            <p:ph type="sldNum" sz="quarter" idx="5"/>
          </p:nvPr>
        </p:nvSpPr>
        <p:spPr/>
        <p:txBody>
          <a:bodyPr/>
          <a:lstStyle/>
          <a:p>
            <a:fld id="{57ECB41F-A43D-427D-9C99-AB38FD110692}" type="slidenum">
              <a:rPr lang="en-US" smtClean="0"/>
              <a:t>6</a:t>
            </a:fld>
            <a:endParaRPr lang="en-US"/>
          </a:p>
        </p:txBody>
      </p:sp>
    </p:spTree>
    <p:extLst>
      <p:ext uri="{BB962C8B-B14F-4D97-AF65-F5344CB8AC3E}">
        <p14:creationId xmlns:p14="http://schemas.microsoft.com/office/powerpoint/2010/main" val="2059389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0936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718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517378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1220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32667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626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51444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69923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671711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723208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4/1/2025</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33159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4/1/2025</a:t>
            </a:fld>
            <a:endParaRPr lang="en-US"/>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a:p>
        </p:txBody>
      </p:sp>
    </p:spTree>
    <p:extLst>
      <p:ext uri="{BB962C8B-B14F-4D97-AF65-F5344CB8AC3E}">
        <p14:creationId xmlns:p14="http://schemas.microsoft.com/office/powerpoint/2010/main" val="361115673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7771DA-4C44-455A-A1FD-E7A54BB519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3428" y="16026"/>
            <a:ext cx="7214905" cy="2270620"/>
          </a:xfrm>
        </p:spPr>
        <p:txBody>
          <a:bodyPr>
            <a:normAutofit/>
          </a:bodyPr>
          <a:lstStyle/>
          <a:p>
            <a:pPr algn="ctr"/>
            <a:r>
              <a:rPr lang="en-US" dirty="0"/>
              <a:t>TFI Feature 1.15: </a:t>
            </a:r>
            <a:br>
              <a:rPr lang="en-US" dirty="0"/>
            </a:br>
            <a:r>
              <a:rPr lang="en-US" dirty="0"/>
              <a:t>Annual Evaluation</a:t>
            </a:r>
            <a:br>
              <a:rPr lang="en-US" dirty="0"/>
            </a:br>
            <a:r>
              <a:rPr lang="en-US" dirty="0"/>
              <a:t>for Canyon Hills </a:t>
            </a:r>
          </a:p>
        </p:txBody>
      </p:sp>
      <p:sp>
        <p:nvSpPr>
          <p:cNvPr id="10" name="Freeform: Shape 9">
            <a:extLst>
              <a:ext uri="{FF2B5EF4-FFF2-40B4-BE49-F238E27FC236}">
                <a16:creationId xmlns:a16="http://schemas.microsoft.com/office/drawing/2014/main" id="{7E076163-BE5E-4409-B175-D93FFC846A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15" y="1292115"/>
            <a:ext cx="3152219" cy="4265146"/>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82900" h="5795027">
                <a:moveTo>
                  <a:pt x="2144960" y="0"/>
                </a:moveTo>
                <a:lnTo>
                  <a:pt x="2332832" y="164715"/>
                </a:lnTo>
                <a:cubicBezTo>
                  <a:pt x="2798675" y="524709"/>
                  <a:pt x="3323620" y="623869"/>
                  <a:pt x="3723546" y="855573"/>
                </a:cubicBezTo>
                <a:cubicBezTo>
                  <a:pt x="4108105" y="1124469"/>
                  <a:pt x="4282900" y="1432851"/>
                  <a:pt x="4282900" y="2048959"/>
                </a:cubicBezTo>
                <a:lnTo>
                  <a:pt x="4282900" y="2231503"/>
                </a:lnTo>
                <a:lnTo>
                  <a:pt x="4282900" y="2752557"/>
                </a:lnTo>
                <a:lnTo>
                  <a:pt x="4282900" y="3042471"/>
                </a:lnTo>
                <a:lnTo>
                  <a:pt x="4282900" y="3441681"/>
                </a:lnTo>
                <a:lnTo>
                  <a:pt x="4282900" y="3746068"/>
                </a:lnTo>
                <a:cubicBezTo>
                  <a:pt x="4282900" y="4362177"/>
                  <a:pt x="4108103" y="4670559"/>
                  <a:pt x="3723546" y="4939455"/>
                </a:cubicBezTo>
                <a:cubicBezTo>
                  <a:pt x="3323617" y="5171158"/>
                  <a:pt x="2798672" y="527031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close/>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5">
            <a:extLst>
              <a:ext uri="{FF2B5EF4-FFF2-40B4-BE49-F238E27FC236}">
                <a16:creationId xmlns:a16="http://schemas.microsoft.com/office/drawing/2014/main" id="{5B7C5570-EEE9-4D7B-9007-26101A26B4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5556" y="1362666"/>
            <a:ext cx="3047936" cy="4124044"/>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82900" h="5795027">
                <a:moveTo>
                  <a:pt x="2144960" y="0"/>
                </a:moveTo>
                <a:lnTo>
                  <a:pt x="2332832" y="164715"/>
                </a:lnTo>
                <a:cubicBezTo>
                  <a:pt x="2798675" y="524709"/>
                  <a:pt x="3323620" y="623869"/>
                  <a:pt x="3723546" y="855573"/>
                </a:cubicBezTo>
                <a:cubicBezTo>
                  <a:pt x="4108105" y="1124469"/>
                  <a:pt x="4282900" y="1432851"/>
                  <a:pt x="4282900" y="2048959"/>
                </a:cubicBezTo>
                <a:lnTo>
                  <a:pt x="4282900" y="2231503"/>
                </a:lnTo>
                <a:lnTo>
                  <a:pt x="4282900" y="2752557"/>
                </a:lnTo>
                <a:lnTo>
                  <a:pt x="4282900" y="3042471"/>
                </a:lnTo>
                <a:lnTo>
                  <a:pt x="4282900" y="3441681"/>
                </a:lnTo>
                <a:lnTo>
                  <a:pt x="4282900" y="3746068"/>
                </a:lnTo>
                <a:cubicBezTo>
                  <a:pt x="4282900" y="4362177"/>
                  <a:pt x="4108103" y="4670559"/>
                  <a:pt x="3723546" y="4939455"/>
                </a:cubicBezTo>
                <a:cubicBezTo>
                  <a:pt x="3323617" y="5171158"/>
                  <a:pt x="2798672" y="527031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close/>
              </a:path>
            </a:pathLst>
          </a:custGeom>
          <a:solidFill>
            <a:schemeClr val="bg2">
              <a:lumMod val="75000"/>
              <a:alpha val="15000"/>
            </a:schemeClr>
          </a:solidFill>
          <a:ln w="25400"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88B77E8C-0FE2-4715-8B37-DD5FDE56D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43777" y="0"/>
            <a:ext cx="3047936" cy="2023367"/>
          </a:xfrm>
          <a:custGeom>
            <a:avLst/>
            <a:gdLst>
              <a:gd name="connsiteX0" fmla="*/ 0 w 3047936"/>
              <a:gd name="connsiteY0" fmla="*/ 0 h 2023367"/>
              <a:gd name="connsiteX1" fmla="*/ 3047936 w 3047936"/>
              <a:gd name="connsiteY1" fmla="*/ 0 h 2023367"/>
              <a:gd name="connsiteX2" fmla="*/ 3047936 w 3047936"/>
              <a:gd name="connsiteY2" fmla="*/ 64504 h 2023367"/>
              <a:gd name="connsiteX3" fmla="*/ 3047936 w 3047936"/>
              <a:gd name="connsiteY3" fmla="*/ 348603 h 2023367"/>
              <a:gd name="connsiteX4" fmla="*/ 3047936 w 3047936"/>
              <a:gd name="connsiteY4" fmla="*/ 565221 h 2023367"/>
              <a:gd name="connsiteX5" fmla="*/ 2649871 w 3047936"/>
              <a:gd name="connsiteY5" fmla="*/ 1414497 h 2023367"/>
              <a:gd name="connsiteX6" fmla="*/ 1660163 w 3047936"/>
              <a:gd name="connsiteY6" fmla="*/ 1906147 h 2023367"/>
              <a:gd name="connsiteX7" fmla="*/ 1521470 w 3047936"/>
              <a:gd name="connsiteY7" fmla="*/ 2023367 h 2023367"/>
              <a:gd name="connsiteX8" fmla="*/ 1387771 w 3047936"/>
              <a:gd name="connsiteY8" fmla="*/ 1906147 h 2023367"/>
              <a:gd name="connsiteX9" fmla="*/ 398065 w 3047936"/>
              <a:gd name="connsiteY9" fmla="*/ 1414497 h 2023367"/>
              <a:gd name="connsiteX10" fmla="*/ 0 w 3047936"/>
              <a:gd name="connsiteY10" fmla="*/ 565221 h 2023367"/>
              <a:gd name="connsiteX11" fmla="*/ 0 w 3047936"/>
              <a:gd name="connsiteY11" fmla="*/ 348603 h 2023367"/>
              <a:gd name="connsiteX12" fmla="*/ 0 w 3047936"/>
              <a:gd name="connsiteY12" fmla="*/ 64504 h 2023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47936" h="2023367">
                <a:moveTo>
                  <a:pt x="0" y="0"/>
                </a:moveTo>
                <a:lnTo>
                  <a:pt x="3047936" y="0"/>
                </a:lnTo>
                <a:lnTo>
                  <a:pt x="3047936" y="64504"/>
                </a:lnTo>
                <a:lnTo>
                  <a:pt x="3047936" y="348603"/>
                </a:lnTo>
                <a:lnTo>
                  <a:pt x="3047936" y="565221"/>
                </a:lnTo>
                <a:cubicBezTo>
                  <a:pt x="3047936" y="1003676"/>
                  <a:pt x="2923541" y="1223137"/>
                  <a:pt x="2649871" y="1414497"/>
                </a:cubicBezTo>
                <a:cubicBezTo>
                  <a:pt x="2365260" y="1579389"/>
                  <a:pt x="1991682" y="1649957"/>
                  <a:pt x="1660163" y="1906147"/>
                </a:cubicBezTo>
                <a:lnTo>
                  <a:pt x="1521470" y="2023367"/>
                </a:lnTo>
                <a:lnTo>
                  <a:pt x="1387771" y="1906147"/>
                </a:lnTo>
                <a:cubicBezTo>
                  <a:pt x="1056252" y="1649957"/>
                  <a:pt x="682674" y="1579389"/>
                  <a:pt x="398065" y="1414497"/>
                </a:cubicBezTo>
                <a:cubicBezTo>
                  <a:pt x="124394" y="1223137"/>
                  <a:pt x="0" y="1003676"/>
                  <a:pt x="0" y="565221"/>
                </a:cubicBezTo>
                <a:lnTo>
                  <a:pt x="0" y="348603"/>
                </a:lnTo>
                <a:lnTo>
                  <a:pt x="0" y="64504"/>
                </a:ln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155ACA1A-B91A-476D-A11C-2D2EDE4B35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1637" y="0"/>
            <a:ext cx="3152219" cy="2093918"/>
          </a:xfrm>
          <a:custGeom>
            <a:avLst/>
            <a:gdLst>
              <a:gd name="connsiteX0" fmla="*/ 0 w 3152219"/>
              <a:gd name="connsiteY0" fmla="*/ 0 h 2093918"/>
              <a:gd name="connsiteX1" fmla="*/ 3152219 w 3152219"/>
              <a:gd name="connsiteY1" fmla="*/ 0 h 2093918"/>
              <a:gd name="connsiteX2" fmla="*/ 3152219 w 3152219"/>
              <a:gd name="connsiteY2" fmla="*/ 68034 h 2093918"/>
              <a:gd name="connsiteX3" fmla="*/ 3152219 w 3152219"/>
              <a:gd name="connsiteY3" fmla="*/ 361853 h 2093918"/>
              <a:gd name="connsiteX4" fmla="*/ 3152219 w 3152219"/>
              <a:gd name="connsiteY4" fmla="*/ 585882 h 2093918"/>
              <a:gd name="connsiteX5" fmla="*/ 2740534 w 3152219"/>
              <a:gd name="connsiteY5" fmla="*/ 1464216 h 2093918"/>
              <a:gd name="connsiteX6" fmla="*/ 1716965 w 3152219"/>
              <a:gd name="connsiteY6" fmla="*/ 1972687 h 2093918"/>
              <a:gd name="connsiteX7" fmla="*/ 1573526 w 3152219"/>
              <a:gd name="connsiteY7" fmla="*/ 2093918 h 2093918"/>
              <a:gd name="connsiteX8" fmla="*/ 1435253 w 3152219"/>
              <a:gd name="connsiteY8" fmla="*/ 1972687 h 2093918"/>
              <a:gd name="connsiteX9" fmla="*/ 411685 w 3152219"/>
              <a:gd name="connsiteY9" fmla="*/ 1464216 h 2093918"/>
              <a:gd name="connsiteX10" fmla="*/ 0 w 3152219"/>
              <a:gd name="connsiteY10" fmla="*/ 585882 h 2093918"/>
              <a:gd name="connsiteX11" fmla="*/ 0 w 3152219"/>
              <a:gd name="connsiteY11" fmla="*/ 361853 h 2093918"/>
              <a:gd name="connsiteX12" fmla="*/ 0 w 3152219"/>
              <a:gd name="connsiteY12" fmla="*/ 68034 h 2093918"/>
              <a:gd name="connsiteX0" fmla="*/ 3152219 w 3243659"/>
              <a:gd name="connsiteY0" fmla="*/ 0 h 2093918"/>
              <a:gd name="connsiteX1" fmla="*/ 3152219 w 3243659"/>
              <a:gd name="connsiteY1" fmla="*/ 68034 h 2093918"/>
              <a:gd name="connsiteX2" fmla="*/ 3152219 w 3243659"/>
              <a:gd name="connsiteY2" fmla="*/ 361853 h 2093918"/>
              <a:gd name="connsiteX3" fmla="*/ 3152219 w 3243659"/>
              <a:gd name="connsiteY3" fmla="*/ 585882 h 2093918"/>
              <a:gd name="connsiteX4" fmla="*/ 2740534 w 3243659"/>
              <a:gd name="connsiteY4" fmla="*/ 1464216 h 2093918"/>
              <a:gd name="connsiteX5" fmla="*/ 1716965 w 3243659"/>
              <a:gd name="connsiteY5" fmla="*/ 1972687 h 2093918"/>
              <a:gd name="connsiteX6" fmla="*/ 1573526 w 3243659"/>
              <a:gd name="connsiteY6" fmla="*/ 2093918 h 2093918"/>
              <a:gd name="connsiteX7" fmla="*/ 1435253 w 3243659"/>
              <a:gd name="connsiteY7" fmla="*/ 1972687 h 2093918"/>
              <a:gd name="connsiteX8" fmla="*/ 411685 w 3243659"/>
              <a:gd name="connsiteY8" fmla="*/ 1464216 h 2093918"/>
              <a:gd name="connsiteX9" fmla="*/ 0 w 3243659"/>
              <a:gd name="connsiteY9" fmla="*/ 585882 h 2093918"/>
              <a:gd name="connsiteX10" fmla="*/ 0 w 3243659"/>
              <a:gd name="connsiteY10" fmla="*/ 361853 h 2093918"/>
              <a:gd name="connsiteX11" fmla="*/ 0 w 3243659"/>
              <a:gd name="connsiteY11" fmla="*/ 68034 h 2093918"/>
              <a:gd name="connsiteX12" fmla="*/ 0 w 3243659"/>
              <a:gd name="connsiteY12" fmla="*/ 0 h 2093918"/>
              <a:gd name="connsiteX13" fmla="*/ 3243659 w 3243659"/>
              <a:gd name="connsiteY13" fmla="*/ 91440 h 2093918"/>
              <a:gd name="connsiteX0" fmla="*/ 3152219 w 3152219"/>
              <a:gd name="connsiteY0" fmla="*/ 0 h 2093918"/>
              <a:gd name="connsiteX1" fmla="*/ 3152219 w 3152219"/>
              <a:gd name="connsiteY1" fmla="*/ 68034 h 2093918"/>
              <a:gd name="connsiteX2" fmla="*/ 3152219 w 3152219"/>
              <a:gd name="connsiteY2" fmla="*/ 361853 h 2093918"/>
              <a:gd name="connsiteX3" fmla="*/ 3152219 w 3152219"/>
              <a:gd name="connsiteY3" fmla="*/ 585882 h 2093918"/>
              <a:gd name="connsiteX4" fmla="*/ 2740534 w 3152219"/>
              <a:gd name="connsiteY4" fmla="*/ 1464216 h 2093918"/>
              <a:gd name="connsiteX5" fmla="*/ 1716965 w 3152219"/>
              <a:gd name="connsiteY5" fmla="*/ 1972687 h 2093918"/>
              <a:gd name="connsiteX6" fmla="*/ 1573526 w 3152219"/>
              <a:gd name="connsiteY6" fmla="*/ 2093918 h 2093918"/>
              <a:gd name="connsiteX7" fmla="*/ 1435253 w 3152219"/>
              <a:gd name="connsiteY7" fmla="*/ 1972687 h 2093918"/>
              <a:gd name="connsiteX8" fmla="*/ 411685 w 3152219"/>
              <a:gd name="connsiteY8" fmla="*/ 1464216 h 2093918"/>
              <a:gd name="connsiteX9" fmla="*/ 0 w 3152219"/>
              <a:gd name="connsiteY9" fmla="*/ 585882 h 2093918"/>
              <a:gd name="connsiteX10" fmla="*/ 0 w 3152219"/>
              <a:gd name="connsiteY10" fmla="*/ 361853 h 2093918"/>
              <a:gd name="connsiteX11" fmla="*/ 0 w 3152219"/>
              <a:gd name="connsiteY11" fmla="*/ 68034 h 2093918"/>
              <a:gd name="connsiteX12" fmla="*/ 0 w 3152219"/>
              <a:gd name="connsiteY12" fmla="*/ 0 h 2093918"/>
              <a:gd name="connsiteX0" fmla="*/ 3152219 w 3152219"/>
              <a:gd name="connsiteY0" fmla="*/ 0 h 2093918"/>
              <a:gd name="connsiteX1" fmla="*/ 3152219 w 3152219"/>
              <a:gd name="connsiteY1" fmla="*/ 68034 h 2093918"/>
              <a:gd name="connsiteX2" fmla="*/ 3152219 w 3152219"/>
              <a:gd name="connsiteY2" fmla="*/ 585882 h 2093918"/>
              <a:gd name="connsiteX3" fmla="*/ 2740534 w 3152219"/>
              <a:gd name="connsiteY3" fmla="*/ 1464216 h 2093918"/>
              <a:gd name="connsiteX4" fmla="*/ 1716965 w 3152219"/>
              <a:gd name="connsiteY4" fmla="*/ 1972687 h 2093918"/>
              <a:gd name="connsiteX5" fmla="*/ 1573526 w 3152219"/>
              <a:gd name="connsiteY5" fmla="*/ 2093918 h 2093918"/>
              <a:gd name="connsiteX6" fmla="*/ 1435253 w 3152219"/>
              <a:gd name="connsiteY6" fmla="*/ 1972687 h 2093918"/>
              <a:gd name="connsiteX7" fmla="*/ 411685 w 3152219"/>
              <a:gd name="connsiteY7" fmla="*/ 1464216 h 2093918"/>
              <a:gd name="connsiteX8" fmla="*/ 0 w 3152219"/>
              <a:gd name="connsiteY8" fmla="*/ 585882 h 2093918"/>
              <a:gd name="connsiteX9" fmla="*/ 0 w 3152219"/>
              <a:gd name="connsiteY9" fmla="*/ 361853 h 2093918"/>
              <a:gd name="connsiteX10" fmla="*/ 0 w 3152219"/>
              <a:gd name="connsiteY10" fmla="*/ 68034 h 2093918"/>
              <a:gd name="connsiteX11" fmla="*/ 0 w 3152219"/>
              <a:gd name="connsiteY11" fmla="*/ 0 h 2093918"/>
              <a:gd name="connsiteX0" fmla="*/ 3152219 w 3152219"/>
              <a:gd name="connsiteY0" fmla="*/ 0 h 2093918"/>
              <a:gd name="connsiteX1" fmla="*/ 3152219 w 3152219"/>
              <a:gd name="connsiteY1" fmla="*/ 68034 h 2093918"/>
              <a:gd name="connsiteX2" fmla="*/ 3152219 w 3152219"/>
              <a:gd name="connsiteY2" fmla="*/ 585882 h 2093918"/>
              <a:gd name="connsiteX3" fmla="*/ 2740534 w 3152219"/>
              <a:gd name="connsiteY3" fmla="*/ 1464216 h 2093918"/>
              <a:gd name="connsiteX4" fmla="*/ 1716965 w 3152219"/>
              <a:gd name="connsiteY4" fmla="*/ 1972687 h 2093918"/>
              <a:gd name="connsiteX5" fmla="*/ 1573526 w 3152219"/>
              <a:gd name="connsiteY5" fmla="*/ 2093918 h 2093918"/>
              <a:gd name="connsiteX6" fmla="*/ 1435253 w 3152219"/>
              <a:gd name="connsiteY6" fmla="*/ 1972687 h 2093918"/>
              <a:gd name="connsiteX7" fmla="*/ 411685 w 3152219"/>
              <a:gd name="connsiteY7" fmla="*/ 1464216 h 2093918"/>
              <a:gd name="connsiteX8" fmla="*/ 0 w 3152219"/>
              <a:gd name="connsiteY8" fmla="*/ 585882 h 2093918"/>
              <a:gd name="connsiteX9" fmla="*/ 0 w 3152219"/>
              <a:gd name="connsiteY9" fmla="*/ 68034 h 2093918"/>
              <a:gd name="connsiteX10" fmla="*/ 0 w 3152219"/>
              <a:gd name="connsiteY10" fmla="*/ 0 h 209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2219" h="2093918">
                <a:moveTo>
                  <a:pt x="3152219" y="0"/>
                </a:moveTo>
                <a:lnTo>
                  <a:pt x="3152219" y="68034"/>
                </a:lnTo>
                <a:lnTo>
                  <a:pt x="3152219" y="585882"/>
                </a:lnTo>
                <a:cubicBezTo>
                  <a:pt x="3152219" y="1039339"/>
                  <a:pt x="3023568" y="1266308"/>
                  <a:pt x="2740534" y="1464216"/>
                </a:cubicBezTo>
                <a:cubicBezTo>
                  <a:pt x="2446186" y="1634750"/>
                  <a:pt x="2059826" y="1707732"/>
                  <a:pt x="1716965" y="1972687"/>
                </a:cubicBezTo>
                <a:lnTo>
                  <a:pt x="1573526" y="2093918"/>
                </a:lnTo>
                <a:lnTo>
                  <a:pt x="1435253" y="1972687"/>
                </a:lnTo>
                <a:cubicBezTo>
                  <a:pt x="1092391" y="1707732"/>
                  <a:pt x="706031" y="1634750"/>
                  <a:pt x="411685" y="1464216"/>
                </a:cubicBezTo>
                <a:cubicBezTo>
                  <a:pt x="128650" y="1266308"/>
                  <a:pt x="0" y="1039339"/>
                  <a:pt x="0" y="585882"/>
                </a:cubicBezTo>
                <a:lnTo>
                  <a:pt x="0" y="68034"/>
                </a:lnTo>
                <a:lnTo>
                  <a:pt x="0" y="0"/>
                </a:ln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149CE41B-C5A9-46C2-ACD7-3625E18E48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43777" y="4820545"/>
            <a:ext cx="3047936" cy="2051860"/>
          </a:xfrm>
          <a:custGeom>
            <a:avLst/>
            <a:gdLst>
              <a:gd name="connsiteX0" fmla="*/ 1526466 w 3047936"/>
              <a:gd name="connsiteY0" fmla="*/ 0 h 2051860"/>
              <a:gd name="connsiteX1" fmla="*/ 1660165 w 3047936"/>
              <a:gd name="connsiteY1" fmla="*/ 117220 h 2051860"/>
              <a:gd name="connsiteX2" fmla="*/ 2649871 w 3047936"/>
              <a:gd name="connsiteY2" fmla="*/ 608871 h 2051860"/>
              <a:gd name="connsiteX3" fmla="*/ 3047936 w 3047936"/>
              <a:gd name="connsiteY3" fmla="*/ 1458146 h 2051860"/>
              <a:gd name="connsiteX4" fmla="*/ 3047936 w 3047936"/>
              <a:gd name="connsiteY4" fmla="*/ 1588054 h 2051860"/>
              <a:gd name="connsiteX5" fmla="*/ 3047936 w 3047936"/>
              <a:gd name="connsiteY5" fmla="*/ 1958864 h 2051860"/>
              <a:gd name="connsiteX6" fmla="*/ 3047936 w 3047936"/>
              <a:gd name="connsiteY6" fmla="*/ 2051860 h 2051860"/>
              <a:gd name="connsiteX7" fmla="*/ 0 w 3047936"/>
              <a:gd name="connsiteY7" fmla="*/ 2051860 h 2051860"/>
              <a:gd name="connsiteX8" fmla="*/ 0 w 3047936"/>
              <a:gd name="connsiteY8" fmla="*/ 1958864 h 2051860"/>
              <a:gd name="connsiteX9" fmla="*/ 0 w 3047936"/>
              <a:gd name="connsiteY9" fmla="*/ 1588054 h 2051860"/>
              <a:gd name="connsiteX10" fmla="*/ 0 w 3047936"/>
              <a:gd name="connsiteY10" fmla="*/ 1458146 h 2051860"/>
              <a:gd name="connsiteX11" fmla="*/ 398066 w 3047936"/>
              <a:gd name="connsiteY11" fmla="*/ 608871 h 2051860"/>
              <a:gd name="connsiteX12" fmla="*/ 1387773 w 3047936"/>
              <a:gd name="connsiteY12" fmla="*/ 117220 h 205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47936" h="2051860">
                <a:moveTo>
                  <a:pt x="1526466" y="0"/>
                </a:moveTo>
                <a:lnTo>
                  <a:pt x="1660165" y="117220"/>
                </a:lnTo>
                <a:cubicBezTo>
                  <a:pt x="1991684" y="373411"/>
                  <a:pt x="2365262" y="443978"/>
                  <a:pt x="2649871" y="608871"/>
                </a:cubicBezTo>
                <a:cubicBezTo>
                  <a:pt x="2923543" y="800231"/>
                  <a:pt x="3047936" y="1019692"/>
                  <a:pt x="3047936" y="1458146"/>
                </a:cubicBezTo>
                <a:lnTo>
                  <a:pt x="3047936" y="1588054"/>
                </a:lnTo>
                <a:lnTo>
                  <a:pt x="3047936" y="1958864"/>
                </a:lnTo>
                <a:lnTo>
                  <a:pt x="3047936" y="2051860"/>
                </a:lnTo>
                <a:lnTo>
                  <a:pt x="0" y="2051860"/>
                </a:lnTo>
                <a:lnTo>
                  <a:pt x="0" y="1958864"/>
                </a:lnTo>
                <a:lnTo>
                  <a:pt x="0" y="1588054"/>
                </a:lnTo>
                <a:lnTo>
                  <a:pt x="0" y="1458146"/>
                </a:lnTo>
                <a:cubicBezTo>
                  <a:pt x="0" y="1019692"/>
                  <a:pt x="124395" y="800231"/>
                  <a:pt x="398066" y="608871"/>
                </a:cubicBezTo>
                <a:cubicBezTo>
                  <a:pt x="682676" y="443978"/>
                  <a:pt x="1056254" y="373411"/>
                  <a:pt x="1387773" y="117220"/>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6B9A00DC-AC58-4C43-95B5-96A28FB00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1636" y="4749994"/>
            <a:ext cx="3154449" cy="2108006"/>
          </a:xfrm>
          <a:custGeom>
            <a:avLst/>
            <a:gdLst>
              <a:gd name="connsiteX0" fmla="*/ 1578693 w 3152219"/>
              <a:gd name="connsiteY0" fmla="*/ 0 h 2108006"/>
              <a:gd name="connsiteX1" fmla="*/ 1716967 w 3152219"/>
              <a:gd name="connsiteY1" fmla="*/ 121231 h 2108006"/>
              <a:gd name="connsiteX2" fmla="*/ 2740534 w 3152219"/>
              <a:gd name="connsiteY2" fmla="*/ 629703 h 2108006"/>
              <a:gd name="connsiteX3" fmla="*/ 3152219 w 3152219"/>
              <a:gd name="connsiteY3" fmla="*/ 1508036 h 2108006"/>
              <a:gd name="connsiteX4" fmla="*/ 3152219 w 3152219"/>
              <a:gd name="connsiteY4" fmla="*/ 1642389 h 2108006"/>
              <a:gd name="connsiteX5" fmla="*/ 3152219 w 3152219"/>
              <a:gd name="connsiteY5" fmla="*/ 2025885 h 2108006"/>
              <a:gd name="connsiteX6" fmla="*/ 3152219 w 3152219"/>
              <a:gd name="connsiteY6" fmla="*/ 2108006 h 2108006"/>
              <a:gd name="connsiteX7" fmla="*/ 0 w 3152219"/>
              <a:gd name="connsiteY7" fmla="*/ 2108006 h 2108006"/>
              <a:gd name="connsiteX8" fmla="*/ 0 w 3152219"/>
              <a:gd name="connsiteY8" fmla="*/ 2025885 h 2108006"/>
              <a:gd name="connsiteX9" fmla="*/ 0 w 3152219"/>
              <a:gd name="connsiteY9" fmla="*/ 1642389 h 2108006"/>
              <a:gd name="connsiteX10" fmla="*/ 0 w 3152219"/>
              <a:gd name="connsiteY10" fmla="*/ 1508036 h 2108006"/>
              <a:gd name="connsiteX11" fmla="*/ 411685 w 3152219"/>
              <a:gd name="connsiteY11" fmla="*/ 629703 h 2108006"/>
              <a:gd name="connsiteX12" fmla="*/ 1435255 w 3152219"/>
              <a:gd name="connsiteY12" fmla="*/ 121231 h 2108006"/>
              <a:gd name="connsiteX0" fmla="*/ 3152219 w 3243659"/>
              <a:gd name="connsiteY0" fmla="*/ 2108006 h 2199446"/>
              <a:gd name="connsiteX1" fmla="*/ 0 w 3243659"/>
              <a:gd name="connsiteY1" fmla="*/ 2108006 h 2199446"/>
              <a:gd name="connsiteX2" fmla="*/ 0 w 3243659"/>
              <a:gd name="connsiteY2" fmla="*/ 2025885 h 2199446"/>
              <a:gd name="connsiteX3" fmla="*/ 0 w 3243659"/>
              <a:gd name="connsiteY3" fmla="*/ 1642389 h 2199446"/>
              <a:gd name="connsiteX4" fmla="*/ 0 w 3243659"/>
              <a:gd name="connsiteY4" fmla="*/ 1508036 h 2199446"/>
              <a:gd name="connsiteX5" fmla="*/ 411685 w 3243659"/>
              <a:gd name="connsiteY5" fmla="*/ 629703 h 2199446"/>
              <a:gd name="connsiteX6" fmla="*/ 1435255 w 3243659"/>
              <a:gd name="connsiteY6" fmla="*/ 121231 h 2199446"/>
              <a:gd name="connsiteX7" fmla="*/ 1578693 w 3243659"/>
              <a:gd name="connsiteY7" fmla="*/ 0 h 2199446"/>
              <a:gd name="connsiteX8" fmla="*/ 1716967 w 3243659"/>
              <a:gd name="connsiteY8" fmla="*/ 121231 h 2199446"/>
              <a:gd name="connsiteX9" fmla="*/ 2740534 w 3243659"/>
              <a:gd name="connsiteY9" fmla="*/ 629703 h 2199446"/>
              <a:gd name="connsiteX10" fmla="*/ 3152219 w 3243659"/>
              <a:gd name="connsiteY10" fmla="*/ 1508036 h 2199446"/>
              <a:gd name="connsiteX11" fmla="*/ 3152219 w 3243659"/>
              <a:gd name="connsiteY11" fmla="*/ 1642389 h 2199446"/>
              <a:gd name="connsiteX12" fmla="*/ 3152219 w 3243659"/>
              <a:gd name="connsiteY12" fmla="*/ 2025885 h 2199446"/>
              <a:gd name="connsiteX13" fmla="*/ 3243659 w 3243659"/>
              <a:gd name="connsiteY13" fmla="*/ 2199446 h 2199446"/>
              <a:gd name="connsiteX0" fmla="*/ 0 w 3243659"/>
              <a:gd name="connsiteY0" fmla="*/ 2108006 h 2199446"/>
              <a:gd name="connsiteX1" fmla="*/ 0 w 3243659"/>
              <a:gd name="connsiteY1" fmla="*/ 2025885 h 2199446"/>
              <a:gd name="connsiteX2" fmla="*/ 0 w 3243659"/>
              <a:gd name="connsiteY2" fmla="*/ 1642389 h 2199446"/>
              <a:gd name="connsiteX3" fmla="*/ 0 w 3243659"/>
              <a:gd name="connsiteY3" fmla="*/ 1508036 h 2199446"/>
              <a:gd name="connsiteX4" fmla="*/ 411685 w 3243659"/>
              <a:gd name="connsiteY4" fmla="*/ 629703 h 2199446"/>
              <a:gd name="connsiteX5" fmla="*/ 1435255 w 3243659"/>
              <a:gd name="connsiteY5" fmla="*/ 121231 h 2199446"/>
              <a:gd name="connsiteX6" fmla="*/ 1578693 w 3243659"/>
              <a:gd name="connsiteY6" fmla="*/ 0 h 2199446"/>
              <a:gd name="connsiteX7" fmla="*/ 1716967 w 3243659"/>
              <a:gd name="connsiteY7" fmla="*/ 121231 h 2199446"/>
              <a:gd name="connsiteX8" fmla="*/ 2740534 w 3243659"/>
              <a:gd name="connsiteY8" fmla="*/ 629703 h 2199446"/>
              <a:gd name="connsiteX9" fmla="*/ 3152219 w 3243659"/>
              <a:gd name="connsiteY9" fmla="*/ 1508036 h 2199446"/>
              <a:gd name="connsiteX10" fmla="*/ 3152219 w 3243659"/>
              <a:gd name="connsiteY10" fmla="*/ 1642389 h 2199446"/>
              <a:gd name="connsiteX11" fmla="*/ 3152219 w 3243659"/>
              <a:gd name="connsiteY11" fmla="*/ 2025885 h 2199446"/>
              <a:gd name="connsiteX12" fmla="*/ 3243659 w 3243659"/>
              <a:gd name="connsiteY12" fmla="*/ 2199446 h 2199446"/>
              <a:gd name="connsiteX0" fmla="*/ 0 w 3243659"/>
              <a:gd name="connsiteY0" fmla="*/ 2108006 h 2199446"/>
              <a:gd name="connsiteX1" fmla="*/ 0 w 3243659"/>
              <a:gd name="connsiteY1" fmla="*/ 1642389 h 2199446"/>
              <a:gd name="connsiteX2" fmla="*/ 0 w 3243659"/>
              <a:gd name="connsiteY2" fmla="*/ 1508036 h 2199446"/>
              <a:gd name="connsiteX3" fmla="*/ 411685 w 3243659"/>
              <a:gd name="connsiteY3" fmla="*/ 629703 h 2199446"/>
              <a:gd name="connsiteX4" fmla="*/ 1435255 w 3243659"/>
              <a:gd name="connsiteY4" fmla="*/ 121231 h 2199446"/>
              <a:gd name="connsiteX5" fmla="*/ 1578693 w 3243659"/>
              <a:gd name="connsiteY5" fmla="*/ 0 h 2199446"/>
              <a:gd name="connsiteX6" fmla="*/ 1716967 w 3243659"/>
              <a:gd name="connsiteY6" fmla="*/ 121231 h 2199446"/>
              <a:gd name="connsiteX7" fmla="*/ 2740534 w 3243659"/>
              <a:gd name="connsiteY7" fmla="*/ 629703 h 2199446"/>
              <a:gd name="connsiteX8" fmla="*/ 3152219 w 3243659"/>
              <a:gd name="connsiteY8" fmla="*/ 1508036 h 2199446"/>
              <a:gd name="connsiteX9" fmla="*/ 3152219 w 3243659"/>
              <a:gd name="connsiteY9" fmla="*/ 1642389 h 2199446"/>
              <a:gd name="connsiteX10" fmla="*/ 3152219 w 3243659"/>
              <a:gd name="connsiteY10" fmla="*/ 2025885 h 2199446"/>
              <a:gd name="connsiteX11" fmla="*/ 3243659 w 3243659"/>
              <a:gd name="connsiteY11" fmla="*/ 2199446 h 2199446"/>
              <a:gd name="connsiteX0" fmla="*/ 0 w 3243659"/>
              <a:gd name="connsiteY0" fmla="*/ 2108006 h 2199446"/>
              <a:gd name="connsiteX1" fmla="*/ 0 w 3243659"/>
              <a:gd name="connsiteY1" fmla="*/ 1642389 h 2199446"/>
              <a:gd name="connsiteX2" fmla="*/ 0 w 3243659"/>
              <a:gd name="connsiteY2" fmla="*/ 1508036 h 2199446"/>
              <a:gd name="connsiteX3" fmla="*/ 411685 w 3243659"/>
              <a:gd name="connsiteY3" fmla="*/ 629703 h 2199446"/>
              <a:gd name="connsiteX4" fmla="*/ 1435255 w 3243659"/>
              <a:gd name="connsiteY4" fmla="*/ 121231 h 2199446"/>
              <a:gd name="connsiteX5" fmla="*/ 1578693 w 3243659"/>
              <a:gd name="connsiteY5" fmla="*/ 0 h 2199446"/>
              <a:gd name="connsiteX6" fmla="*/ 1716967 w 3243659"/>
              <a:gd name="connsiteY6" fmla="*/ 121231 h 2199446"/>
              <a:gd name="connsiteX7" fmla="*/ 2740534 w 3243659"/>
              <a:gd name="connsiteY7" fmla="*/ 629703 h 2199446"/>
              <a:gd name="connsiteX8" fmla="*/ 3152219 w 3243659"/>
              <a:gd name="connsiteY8" fmla="*/ 1508036 h 2199446"/>
              <a:gd name="connsiteX9" fmla="*/ 3152219 w 3243659"/>
              <a:gd name="connsiteY9" fmla="*/ 2025885 h 2199446"/>
              <a:gd name="connsiteX10" fmla="*/ 3243659 w 3243659"/>
              <a:gd name="connsiteY10" fmla="*/ 2199446 h 2199446"/>
              <a:gd name="connsiteX0" fmla="*/ 0 w 3154449"/>
              <a:gd name="connsiteY0" fmla="*/ 2108006 h 2108006"/>
              <a:gd name="connsiteX1" fmla="*/ 0 w 3154449"/>
              <a:gd name="connsiteY1" fmla="*/ 1642389 h 2108006"/>
              <a:gd name="connsiteX2" fmla="*/ 0 w 3154449"/>
              <a:gd name="connsiteY2" fmla="*/ 1508036 h 2108006"/>
              <a:gd name="connsiteX3" fmla="*/ 411685 w 3154449"/>
              <a:gd name="connsiteY3" fmla="*/ 629703 h 2108006"/>
              <a:gd name="connsiteX4" fmla="*/ 1435255 w 3154449"/>
              <a:gd name="connsiteY4" fmla="*/ 121231 h 2108006"/>
              <a:gd name="connsiteX5" fmla="*/ 1578693 w 3154449"/>
              <a:gd name="connsiteY5" fmla="*/ 0 h 2108006"/>
              <a:gd name="connsiteX6" fmla="*/ 1716967 w 3154449"/>
              <a:gd name="connsiteY6" fmla="*/ 121231 h 2108006"/>
              <a:gd name="connsiteX7" fmla="*/ 2740534 w 3154449"/>
              <a:gd name="connsiteY7" fmla="*/ 629703 h 2108006"/>
              <a:gd name="connsiteX8" fmla="*/ 3152219 w 3154449"/>
              <a:gd name="connsiteY8" fmla="*/ 1508036 h 2108006"/>
              <a:gd name="connsiteX9" fmla="*/ 3152219 w 3154449"/>
              <a:gd name="connsiteY9" fmla="*/ 2025885 h 2108006"/>
              <a:gd name="connsiteX10" fmla="*/ 3154449 w 3154449"/>
              <a:gd name="connsiteY10" fmla="*/ 2096855 h 2108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4449" h="2108006">
                <a:moveTo>
                  <a:pt x="0" y="2108006"/>
                </a:moveTo>
                <a:lnTo>
                  <a:pt x="0" y="1642389"/>
                </a:lnTo>
                <a:lnTo>
                  <a:pt x="0" y="1508036"/>
                </a:lnTo>
                <a:cubicBezTo>
                  <a:pt x="0" y="1054580"/>
                  <a:pt x="128651" y="827611"/>
                  <a:pt x="411685" y="629703"/>
                </a:cubicBezTo>
                <a:cubicBezTo>
                  <a:pt x="706034" y="459168"/>
                  <a:pt x="1092393" y="386187"/>
                  <a:pt x="1435255" y="121231"/>
                </a:cubicBezTo>
                <a:lnTo>
                  <a:pt x="1578693" y="0"/>
                </a:lnTo>
                <a:lnTo>
                  <a:pt x="1716967" y="121231"/>
                </a:lnTo>
                <a:cubicBezTo>
                  <a:pt x="2059828" y="386187"/>
                  <a:pt x="2446188" y="459168"/>
                  <a:pt x="2740534" y="629703"/>
                </a:cubicBezTo>
                <a:cubicBezTo>
                  <a:pt x="3023570" y="827611"/>
                  <a:pt x="3152219" y="1054580"/>
                  <a:pt x="3152219" y="1508036"/>
                </a:cubicBezTo>
                <a:lnTo>
                  <a:pt x="3152219" y="2025885"/>
                </a:lnTo>
                <a:cubicBezTo>
                  <a:pt x="3152219" y="2053259"/>
                  <a:pt x="3154449" y="2096855"/>
                  <a:pt x="3154449" y="209685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Content Placeholder 2">
            <a:extLst>
              <a:ext uri="{FF2B5EF4-FFF2-40B4-BE49-F238E27FC236}">
                <a16:creationId xmlns:a16="http://schemas.microsoft.com/office/drawing/2014/main" id="{1E606B1D-3F66-2D5A-8FE6-6825E649FA7B}"/>
              </a:ext>
            </a:extLst>
          </p:cNvPr>
          <p:cNvSpPr txBox="1">
            <a:spLocks/>
          </p:cNvSpPr>
          <p:nvPr/>
        </p:nvSpPr>
        <p:spPr>
          <a:xfrm>
            <a:off x="1490468" y="2448909"/>
            <a:ext cx="8239056" cy="894030"/>
          </a:xfrm>
          <a:prstGeom prst="rect">
            <a:avLst/>
          </a:prstGeom>
        </p:spPr>
        <p:txBody>
          <a:bodyPr vert="horz" lIns="91440" tIns="45720" rIns="91440" bIns="45720" rtlCol="0" anchor="t">
            <a:normAutofit fontScale="47500" lnSpcReduction="20000"/>
          </a:bodyPr>
          <a:lstStyle>
            <a:lvl1pPr marL="0" indent="0" algn="l" defTabSz="914400" rtl="0" eaLnBrk="1" latinLnBrk="0" hangingPunct="1">
              <a:lnSpc>
                <a:spcPct val="110000"/>
              </a:lnSpc>
              <a:spcBef>
                <a:spcPts val="1000"/>
              </a:spcBef>
              <a:buSzPct val="150000"/>
              <a:buFont typeface="Goudy Old Style" panose="02020502050305020303" pitchFamily="18" charset="0"/>
              <a:buNone/>
              <a:defRPr sz="2000" kern="1200" cap="all" spc="300" baseline="0">
                <a:solidFill>
                  <a:schemeClr val="tx2"/>
                </a:solidFill>
                <a:latin typeface="+mn-lt"/>
                <a:ea typeface="+mn-ea"/>
                <a:cs typeface="+mn-cs"/>
              </a:defRPr>
            </a:lvl1pPr>
            <a:lvl2pPr marL="457200" indent="0" algn="ctr" defTabSz="914400" rtl="0" eaLnBrk="1" latinLnBrk="0" hangingPunct="1">
              <a:lnSpc>
                <a:spcPct val="110000"/>
              </a:lnSpc>
              <a:spcBef>
                <a:spcPts val="500"/>
              </a:spcBef>
              <a:buFontTx/>
              <a:buNone/>
              <a:defRPr sz="2000" kern="1200">
                <a:solidFill>
                  <a:schemeClr val="tx2"/>
                </a:solidFill>
                <a:latin typeface="+mn-lt"/>
                <a:ea typeface="+mn-ea"/>
                <a:cs typeface="+mn-cs"/>
              </a:defRPr>
            </a:lvl2pPr>
            <a:lvl3pPr marL="914400" indent="0" algn="ctr" defTabSz="914400" rtl="0" eaLnBrk="1" latinLnBrk="0" hangingPunct="1">
              <a:lnSpc>
                <a:spcPct val="110000"/>
              </a:lnSpc>
              <a:spcBef>
                <a:spcPts val="500"/>
              </a:spcBef>
              <a:buSzPct val="150000"/>
              <a:buFont typeface="Goudy Old Style" panose="02020502050305020303" pitchFamily="18" charset="0"/>
              <a:buNone/>
              <a:defRPr sz="1800" kern="1200">
                <a:solidFill>
                  <a:schemeClr val="tx2"/>
                </a:solidFill>
                <a:latin typeface="+mn-lt"/>
                <a:ea typeface="+mn-ea"/>
                <a:cs typeface="+mn-cs"/>
              </a:defRPr>
            </a:lvl3pPr>
            <a:lvl4pPr marL="1371600" indent="0" algn="ctr" defTabSz="914400" rtl="0" eaLnBrk="1" latinLnBrk="0" hangingPunct="1">
              <a:lnSpc>
                <a:spcPct val="110000"/>
              </a:lnSpc>
              <a:spcBef>
                <a:spcPts val="500"/>
              </a:spcBef>
              <a:buFontTx/>
              <a:buNone/>
              <a:defRPr sz="1600" kern="1200">
                <a:solidFill>
                  <a:schemeClr val="tx2"/>
                </a:solidFill>
                <a:latin typeface="+mn-lt"/>
                <a:ea typeface="+mn-ea"/>
                <a:cs typeface="+mn-cs"/>
              </a:defRPr>
            </a:lvl4pPr>
            <a:lvl5pPr marL="1828800" indent="0" algn="ctr" defTabSz="914400" rtl="0" eaLnBrk="1" latinLnBrk="0" hangingPunct="1">
              <a:lnSpc>
                <a:spcPct val="110000"/>
              </a:lnSpc>
              <a:spcBef>
                <a:spcPts val="500"/>
              </a:spcBef>
              <a:buSzPct val="150000"/>
              <a:buFont typeface="Goudy Old Style" panose="02020502050305020303" pitchFamily="18"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t>This information is for all Canyon hills Junior High School stakeholders to understand the connection and Effect that Positive Behavior intervention and supports (PBIS)</a:t>
            </a:r>
            <a:r>
              <a:rPr lang="en-US" sz="2800" b="1"/>
              <a:t>has on </a:t>
            </a:r>
            <a:r>
              <a:rPr lang="en-US" sz="2800" b="1" dirty="0"/>
              <a:t>Academic Achievement. </a:t>
            </a:r>
            <a:endParaRPr lang="en-US" sz="2800" dirty="0"/>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1EFA-6286-950C-77A7-4F938A1A3FBA}"/>
              </a:ext>
            </a:extLst>
          </p:cNvPr>
          <p:cNvSpPr>
            <a:spLocks noGrp="1"/>
          </p:cNvSpPr>
          <p:nvPr>
            <p:ph type="title"/>
          </p:nvPr>
        </p:nvSpPr>
        <p:spPr>
          <a:xfrm>
            <a:off x="549301" y="502387"/>
            <a:ext cx="10184960" cy="1064277"/>
          </a:xfrm>
        </p:spPr>
        <p:txBody>
          <a:bodyPr>
            <a:normAutofit fontScale="90000"/>
          </a:bodyPr>
          <a:lstStyle/>
          <a:p>
            <a:pPr algn="ctr"/>
            <a:r>
              <a:rPr lang="en-US"/>
              <a:t>Connecting the Dots:</a:t>
            </a:r>
            <a:br>
              <a:rPr lang="en-US"/>
            </a:br>
            <a:r>
              <a:rPr lang="en-US"/>
              <a:t>Behavioral Supports and Academic Outcomes</a:t>
            </a:r>
          </a:p>
        </p:txBody>
      </p:sp>
      <p:sp>
        <p:nvSpPr>
          <p:cNvPr id="3" name="Content Placeholder 2">
            <a:extLst>
              <a:ext uri="{FF2B5EF4-FFF2-40B4-BE49-F238E27FC236}">
                <a16:creationId xmlns:a16="http://schemas.microsoft.com/office/drawing/2014/main" id="{B39D9CC4-A9FF-BDE0-3008-A6BBA3D71608}"/>
              </a:ext>
            </a:extLst>
          </p:cNvPr>
          <p:cNvSpPr>
            <a:spLocks noGrp="1"/>
          </p:cNvSpPr>
          <p:nvPr>
            <p:ph idx="1"/>
          </p:nvPr>
        </p:nvSpPr>
        <p:spPr/>
        <p:txBody>
          <a:bodyPr>
            <a:normAutofit/>
          </a:bodyPr>
          <a:lstStyle/>
          <a:p>
            <a:r>
              <a:rPr lang="en-US" sz="3200"/>
              <a:t>When considering the success of student learning, ensuring students are in a safe, consistent and positive environment then ensures academic growth and ultimately success. Academics (CA Dashboard) and PBIS (TFI) come together to meet the need of the “whole child.” </a:t>
            </a:r>
          </a:p>
        </p:txBody>
      </p:sp>
    </p:spTree>
    <p:extLst>
      <p:ext uri="{BB962C8B-B14F-4D97-AF65-F5344CB8AC3E}">
        <p14:creationId xmlns:p14="http://schemas.microsoft.com/office/powerpoint/2010/main" val="122948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78C4-8920-8BE0-911D-6BD97196003A}"/>
              </a:ext>
            </a:extLst>
          </p:cNvPr>
          <p:cNvSpPr>
            <a:spLocks noGrp="1"/>
          </p:cNvSpPr>
          <p:nvPr>
            <p:ph type="title"/>
          </p:nvPr>
        </p:nvSpPr>
        <p:spPr>
          <a:xfrm>
            <a:off x="1086012" y="323482"/>
            <a:ext cx="9076329" cy="1064277"/>
          </a:xfrm>
        </p:spPr>
        <p:txBody>
          <a:bodyPr/>
          <a:lstStyle/>
          <a:p>
            <a:pPr algn="ctr"/>
            <a:r>
              <a:rPr lang="en-US"/>
              <a:t>Annual Fidelity Measurements</a:t>
            </a:r>
          </a:p>
        </p:txBody>
      </p:sp>
      <p:sp>
        <p:nvSpPr>
          <p:cNvPr id="3" name="Content Placeholder 2">
            <a:extLst>
              <a:ext uri="{FF2B5EF4-FFF2-40B4-BE49-F238E27FC236}">
                <a16:creationId xmlns:a16="http://schemas.microsoft.com/office/drawing/2014/main" id="{CBEC298C-9C35-BA65-4871-B4F999565FD1}"/>
              </a:ext>
            </a:extLst>
          </p:cNvPr>
          <p:cNvSpPr>
            <a:spLocks noGrp="1"/>
          </p:cNvSpPr>
          <p:nvPr>
            <p:ph idx="1"/>
          </p:nvPr>
        </p:nvSpPr>
        <p:spPr>
          <a:xfrm>
            <a:off x="1086013" y="1791056"/>
            <a:ext cx="9076329" cy="4420900"/>
          </a:xfrm>
        </p:spPr>
        <p:txBody>
          <a:bodyPr vert="horz" lIns="91440" tIns="45720" rIns="91440" bIns="45720" rtlCol="0" anchor="t">
            <a:normAutofit fontScale="85000" lnSpcReduction="10000"/>
          </a:bodyPr>
          <a:lstStyle/>
          <a:p>
            <a:r>
              <a:rPr lang="en-US" sz="2800" b="1" dirty="0"/>
              <a:t>PBIS Tiered Fidelity Inventory (TFI): </a:t>
            </a:r>
            <a:r>
              <a:rPr lang="en-US" sz="2800" dirty="0"/>
              <a:t>a tool that is used by school site teams to determine implementation fidelity of the PBIS Framework to best support student, staff, parent/guardian, and community need.</a:t>
            </a:r>
          </a:p>
          <a:p>
            <a:pPr marL="0" indent="0">
              <a:buNone/>
            </a:pPr>
            <a:endParaRPr lang="en-US" sz="2800" dirty="0"/>
          </a:p>
          <a:p>
            <a:r>
              <a:rPr lang="en-US" sz="2800" b="1" dirty="0"/>
              <a:t>California Dashboard</a:t>
            </a:r>
            <a:r>
              <a:rPr lang="en-US" sz="2800" dirty="0"/>
              <a:t>: </a:t>
            </a:r>
            <a:r>
              <a:rPr lang="en-US" sz="2800" dirty="0">
                <a:ea typeface="+mn-lt"/>
                <a:cs typeface="+mn-lt"/>
              </a:rPr>
              <a:t>California’s accountability and continuous improvement system provides information about how LEAs and schools are meeting the needs of California’s diverse student population. This system is based on multiple measures that assess how LEAs and schools are meeting the needs of their students. Performance on these measures are reported on the California School Dashboard.</a:t>
            </a:r>
            <a:endParaRPr lang="en-US" sz="2800" dirty="0"/>
          </a:p>
        </p:txBody>
      </p:sp>
    </p:spTree>
    <p:extLst>
      <p:ext uri="{BB962C8B-B14F-4D97-AF65-F5344CB8AC3E}">
        <p14:creationId xmlns:p14="http://schemas.microsoft.com/office/powerpoint/2010/main" val="98838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915068" y="1573777"/>
            <a:ext cx="3632977" cy="581265"/>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a:t>CA Dashboard 21-22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429505" y="6219356"/>
            <a:ext cx="4051863" cy="532139"/>
          </a:xfrm>
        </p:spPr>
        <p:txBody>
          <a:bodyPr>
            <a:normAutofit/>
          </a:bodyPr>
          <a:lstStyle/>
          <a:p>
            <a:r>
              <a:rPr lang="en-US" sz="2000"/>
              <a:t>PBIS TFI Results 21-22 School Year</a:t>
            </a:r>
          </a:p>
        </p:txBody>
      </p:sp>
      <p:sp>
        <p:nvSpPr>
          <p:cNvPr id="2" name="TextBox 1">
            <a:extLst>
              <a:ext uri="{FF2B5EF4-FFF2-40B4-BE49-F238E27FC236}">
                <a16:creationId xmlns:a16="http://schemas.microsoft.com/office/drawing/2014/main" id="{F7EBAF8B-C067-455F-03AD-D1BC6B84E7E3}"/>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5" name="Picture 4">
            <a:extLst>
              <a:ext uri="{FF2B5EF4-FFF2-40B4-BE49-F238E27FC236}">
                <a16:creationId xmlns:a16="http://schemas.microsoft.com/office/drawing/2014/main" id="{79E544B6-8BCC-2FC6-7C97-A8447DDC3D92}"/>
              </a:ext>
            </a:extLst>
          </p:cNvPr>
          <p:cNvPicPr>
            <a:picLocks noChangeAspect="1"/>
          </p:cNvPicPr>
          <p:nvPr/>
        </p:nvPicPr>
        <p:blipFill>
          <a:blip r:embed="rId3"/>
          <a:stretch>
            <a:fillRect/>
          </a:stretch>
        </p:blipFill>
        <p:spPr>
          <a:xfrm>
            <a:off x="271302" y="2235517"/>
            <a:ext cx="5460228" cy="3903363"/>
          </a:xfrm>
          <a:prstGeom prst="rect">
            <a:avLst/>
          </a:prstGeom>
        </p:spPr>
      </p:pic>
      <p:pic>
        <p:nvPicPr>
          <p:cNvPr id="10" name="Picture 9">
            <a:extLst>
              <a:ext uri="{FF2B5EF4-FFF2-40B4-BE49-F238E27FC236}">
                <a16:creationId xmlns:a16="http://schemas.microsoft.com/office/drawing/2014/main" id="{8B7D08C6-5638-E458-4AB4-2FEA285C92F6}"/>
              </a:ext>
            </a:extLst>
          </p:cNvPr>
          <p:cNvPicPr>
            <a:picLocks noChangeAspect="1"/>
          </p:cNvPicPr>
          <p:nvPr/>
        </p:nvPicPr>
        <p:blipFill>
          <a:blip r:embed="rId4"/>
          <a:stretch>
            <a:fillRect/>
          </a:stretch>
        </p:blipFill>
        <p:spPr>
          <a:xfrm>
            <a:off x="6855369" y="2235517"/>
            <a:ext cx="4519683" cy="3903363"/>
          </a:xfrm>
          <a:prstGeom prst="rect">
            <a:avLst/>
          </a:prstGeom>
        </p:spPr>
      </p:pic>
    </p:spTree>
    <p:extLst>
      <p:ext uri="{BB962C8B-B14F-4D97-AF65-F5344CB8AC3E}">
        <p14:creationId xmlns:p14="http://schemas.microsoft.com/office/powerpoint/2010/main" val="862618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462297" y="1470231"/>
            <a:ext cx="4475460" cy="755024"/>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a:t>CA Dashboard 22-23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567189" y="6246688"/>
            <a:ext cx="4025451" cy="611312"/>
          </a:xfrm>
        </p:spPr>
        <p:txBody>
          <a:bodyPr>
            <a:normAutofit/>
          </a:bodyPr>
          <a:lstStyle/>
          <a:p>
            <a:r>
              <a:rPr lang="en-US" sz="2000"/>
              <a:t>PBIS TFI Results 22-23 School Year</a:t>
            </a:r>
          </a:p>
        </p:txBody>
      </p:sp>
      <p:sp>
        <p:nvSpPr>
          <p:cNvPr id="5" name="TextBox 4">
            <a:extLst>
              <a:ext uri="{FF2B5EF4-FFF2-40B4-BE49-F238E27FC236}">
                <a16:creationId xmlns:a16="http://schemas.microsoft.com/office/drawing/2014/main" id="{9B62AF6E-7790-9931-4D61-8188BDA18404}"/>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8" name="Picture 7">
            <a:extLst>
              <a:ext uri="{FF2B5EF4-FFF2-40B4-BE49-F238E27FC236}">
                <a16:creationId xmlns:a16="http://schemas.microsoft.com/office/drawing/2014/main" id="{2EE76323-71FD-B3C3-5870-B52D30A6F7ED}"/>
              </a:ext>
            </a:extLst>
          </p:cNvPr>
          <p:cNvPicPr>
            <a:picLocks noChangeAspect="1"/>
          </p:cNvPicPr>
          <p:nvPr/>
        </p:nvPicPr>
        <p:blipFill>
          <a:blip r:embed="rId3"/>
          <a:stretch>
            <a:fillRect/>
          </a:stretch>
        </p:blipFill>
        <p:spPr>
          <a:xfrm>
            <a:off x="7162763" y="2157200"/>
            <a:ext cx="4589159" cy="3925227"/>
          </a:xfrm>
          <a:prstGeom prst="rect">
            <a:avLst/>
          </a:prstGeom>
        </p:spPr>
      </p:pic>
      <p:pic>
        <p:nvPicPr>
          <p:cNvPr id="10" name="Picture 9">
            <a:extLst>
              <a:ext uri="{FF2B5EF4-FFF2-40B4-BE49-F238E27FC236}">
                <a16:creationId xmlns:a16="http://schemas.microsoft.com/office/drawing/2014/main" id="{C4DB3ECB-BD5B-07BC-5AB7-CABF28C36B87}"/>
              </a:ext>
            </a:extLst>
          </p:cNvPr>
          <p:cNvPicPr>
            <a:picLocks noChangeAspect="1"/>
          </p:cNvPicPr>
          <p:nvPr/>
        </p:nvPicPr>
        <p:blipFill>
          <a:blip r:embed="rId4"/>
          <a:stretch>
            <a:fillRect/>
          </a:stretch>
        </p:blipFill>
        <p:spPr>
          <a:xfrm>
            <a:off x="683859" y="2196936"/>
            <a:ext cx="5412141" cy="3957329"/>
          </a:xfrm>
          <a:prstGeom prst="rect">
            <a:avLst/>
          </a:prstGeom>
        </p:spPr>
      </p:pic>
    </p:spTree>
    <p:extLst>
      <p:ext uri="{BB962C8B-B14F-4D97-AF65-F5344CB8AC3E}">
        <p14:creationId xmlns:p14="http://schemas.microsoft.com/office/powerpoint/2010/main" val="179980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462297" y="1470231"/>
            <a:ext cx="4475460" cy="755024"/>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t>CA Dashboard 23-24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567189" y="6246688"/>
            <a:ext cx="4025451" cy="611312"/>
          </a:xfrm>
        </p:spPr>
        <p:txBody>
          <a:bodyPr>
            <a:normAutofit/>
          </a:bodyPr>
          <a:lstStyle/>
          <a:p>
            <a:r>
              <a:rPr lang="en-US" sz="2000" dirty="0"/>
              <a:t>PBIS TFI Results 23-24 School Year</a:t>
            </a:r>
          </a:p>
        </p:txBody>
      </p:sp>
      <p:sp>
        <p:nvSpPr>
          <p:cNvPr id="5" name="TextBox 4">
            <a:extLst>
              <a:ext uri="{FF2B5EF4-FFF2-40B4-BE49-F238E27FC236}">
                <a16:creationId xmlns:a16="http://schemas.microsoft.com/office/drawing/2014/main" id="{9B62AF6E-7790-9931-4D61-8188BDA18404}"/>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6" name="Picture 5">
            <a:extLst>
              <a:ext uri="{FF2B5EF4-FFF2-40B4-BE49-F238E27FC236}">
                <a16:creationId xmlns:a16="http://schemas.microsoft.com/office/drawing/2014/main" id="{DDD3FBE8-D01B-C491-1874-AE03308D9704}"/>
              </a:ext>
            </a:extLst>
          </p:cNvPr>
          <p:cNvPicPr>
            <a:picLocks noChangeAspect="1"/>
          </p:cNvPicPr>
          <p:nvPr/>
        </p:nvPicPr>
        <p:blipFill>
          <a:blip r:embed="rId3"/>
          <a:stretch>
            <a:fillRect/>
          </a:stretch>
        </p:blipFill>
        <p:spPr>
          <a:xfrm>
            <a:off x="7016153" y="2225255"/>
            <a:ext cx="4335899" cy="3857172"/>
          </a:xfrm>
          <a:prstGeom prst="rect">
            <a:avLst/>
          </a:prstGeom>
        </p:spPr>
      </p:pic>
      <p:sp>
        <p:nvSpPr>
          <p:cNvPr id="10" name="Content Placeholder 9">
            <a:extLst>
              <a:ext uri="{FF2B5EF4-FFF2-40B4-BE49-F238E27FC236}">
                <a16:creationId xmlns:a16="http://schemas.microsoft.com/office/drawing/2014/main" id="{58F1A6A9-604A-EFBC-DB4F-63C8E98FE4E4}"/>
              </a:ext>
            </a:extLst>
          </p:cNvPr>
          <p:cNvSpPr>
            <a:spLocks noGrp="1"/>
          </p:cNvSpPr>
          <p:nvPr>
            <p:ph idx="1"/>
          </p:nvPr>
        </p:nvSpPr>
        <p:spPr>
          <a:xfrm>
            <a:off x="1600487" y="2299580"/>
            <a:ext cx="4166571" cy="3584284"/>
          </a:xfrm>
        </p:spPr>
        <p:txBody>
          <a:bodyPr/>
          <a:lstStyle/>
          <a:p>
            <a:r>
              <a:rPr lang="en-US" dirty="0"/>
              <a:t>Results Not Yet Available </a:t>
            </a:r>
          </a:p>
        </p:txBody>
      </p:sp>
      <p:pic>
        <p:nvPicPr>
          <p:cNvPr id="3" name="Picture 2">
            <a:extLst>
              <a:ext uri="{FF2B5EF4-FFF2-40B4-BE49-F238E27FC236}">
                <a16:creationId xmlns:a16="http://schemas.microsoft.com/office/drawing/2014/main" id="{9C35CBD4-CFE2-3F0E-50C9-37502ECB8B2C}"/>
              </a:ext>
            </a:extLst>
          </p:cNvPr>
          <p:cNvPicPr>
            <a:picLocks noChangeAspect="1"/>
          </p:cNvPicPr>
          <p:nvPr/>
        </p:nvPicPr>
        <p:blipFill>
          <a:blip r:embed="rId4"/>
          <a:stretch>
            <a:fillRect/>
          </a:stretch>
        </p:blipFill>
        <p:spPr>
          <a:xfrm>
            <a:off x="948647" y="2164798"/>
            <a:ext cx="5305597" cy="4032497"/>
          </a:xfrm>
          <a:prstGeom prst="rect">
            <a:avLst/>
          </a:prstGeom>
        </p:spPr>
      </p:pic>
    </p:spTree>
    <p:extLst>
      <p:ext uri="{BB962C8B-B14F-4D97-AF65-F5344CB8AC3E}">
        <p14:creationId xmlns:p14="http://schemas.microsoft.com/office/powerpoint/2010/main" val="4179857575"/>
      </p:ext>
    </p:extLst>
  </p:cSld>
  <p:clrMapOvr>
    <a:masterClrMapping/>
  </p:clrMapOvr>
</p:sld>
</file>

<file path=ppt/theme/theme1.xml><?xml version="1.0" encoding="utf-8"?>
<a:theme xmlns:a="http://schemas.openxmlformats.org/drawingml/2006/main" name="MarrakeshVTI">
  <a:themeElements>
    <a:clrScheme name="Marrakesh">
      <a:dk1>
        <a:srgbClr val="000000"/>
      </a:dk1>
      <a:lt1>
        <a:srgbClr val="FFFFFF"/>
      </a:lt1>
      <a:dk2>
        <a:srgbClr val="431C30"/>
      </a:dk2>
      <a:lt2>
        <a:srgbClr val="F3F0EF"/>
      </a:lt2>
      <a:accent1>
        <a:srgbClr val="B35B55"/>
      </a:accent1>
      <a:accent2>
        <a:srgbClr val="CF7E6C"/>
      </a:accent2>
      <a:accent3>
        <a:srgbClr val="CA8F58"/>
      </a:accent3>
      <a:accent4>
        <a:srgbClr val="A97C54"/>
      </a:accent4>
      <a:accent5>
        <a:srgbClr val="917E45"/>
      </a:accent5>
      <a:accent6>
        <a:srgbClr val="647576"/>
      </a:accent6>
      <a:hlink>
        <a:srgbClr val="A25872"/>
      </a:hlink>
      <a:folHlink>
        <a:srgbClr val="667A7E"/>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0658BDB21BA534AB19E7E6795424C96" ma:contentTypeVersion="18" ma:contentTypeDescription="Create a new document." ma:contentTypeScope="" ma:versionID="b99e4d452e4b00dddc19673f707d0ffd">
  <xsd:schema xmlns:xsd="http://www.w3.org/2001/XMLSchema" xmlns:xs="http://www.w3.org/2001/XMLSchema" xmlns:p="http://schemas.microsoft.com/office/2006/metadata/properties" xmlns:ns2="25ea29ae-926f-4218-86dc-706072785ea8" xmlns:ns3="694ca01e-b79b-4f9c-819e-b618eb304c7c" targetNamespace="http://schemas.microsoft.com/office/2006/metadata/properties" ma:root="true" ma:fieldsID="f804f896608cea183500bcc10ddd0485" ns2:_="" ns3:_="">
    <xsd:import namespace="25ea29ae-926f-4218-86dc-706072785ea8"/>
    <xsd:import namespace="694ca01e-b79b-4f9c-819e-b618eb304c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MediaServiceGenerationTime" minOccurs="0"/>
                <xsd:element ref="ns2:MediaServiceEventHashCode" minOccurs="0"/>
                <xsd:element ref="ns2:MediaServiceObjectDetectorVersion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ea29ae-926f-4218-86dc-706072785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6766d53-76ce-4f5a-8ce4-87cbeec75f09"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4ca01e-b79b-4f9c-819e-b618eb304c7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07d7c76-464a-4a4d-a51d-6ce4fb868f4f}" ma:internalName="TaxCatchAll" ma:showField="CatchAllData" ma:web="694ca01e-b79b-4f9c-819e-b618eb304c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694ca01e-b79b-4f9c-819e-b618eb304c7c">
      <UserInfo>
        <DisplayName>Morar, Sangeeta</DisplayName>
        <AccountId>568</AccountId>
        <AccountType/>
      </UserInfo>
    </SharedWithUsers>
    <TaxCatchAll xmlns="694ca01e-b79b-4f9c-819e-b618eb304c7c" xsi:nil="true"/>
    <lcf76f155ced4ddcb4097134ff3c332f xmlns="25ea29ae-926f-4218-86dc-706072785ea8">
      <Terms xmlns="http://schemas.microsoft.com/office/infopath/2007/PartnerControls"/>
    </lcf76f155ced4ddcb4097134ff3c332f>
    <MediaLengthInSeconds xmlns="25ea29ae-926f-4218-86dc-706072785ea8" xsi:nil="true"/>
  </documentManagement>
</p:properties>
</file>

<file path=customXml/itemProps1.xml><?xml version="1.0" encoding="utf-8"?>
<ds:datastoreItem xmlns:ds="http://schemas.openxmlformats.org/officeDocument/2006/customXml" ds:itemID="{EEE4BCE8-CE19-4CCB-882F-9022621D80AB}">
  <ds:schemaRefs>
    <ds:schemaRef ds:uri="http://schemas.microsoft.com/sharepoint/v3/contenttype/forms"/>
  </ds:schemaRefs>
</ds:datastoreItem>
</file>

<file path=customXml/itemProps2.xml><?xml version="1.0" encoding="utf-8"?>
<ds:datastoreItem xmlns:ds="http://schemas.openxmlformats.org/officeDocument/2006/customXml" ds:itemID="{0DC2F5B1-359E-45D7-A7A0-B44B9B82E3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ea29ae-926f-4218-86dc-706072785ea8"/>
    <ds:schemaRef ds:uri="694ca01e-b79b-4f9c-819e-b618eb304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173AB6-8703-4B37-A6A4-A778A2CBA488}">
  <ds:schemaRefs>
    <ds:schemaRef ds:uri="2edbb7d8-31ab-43e7-a1fc-2e826274e99c"/>
    <ds:schemaRef ds:uri="8444c648-0a57-43f3-9ca3-8c7266dbda6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694ca01e-b79b-4f9c-819e-b618eb304c7c"/>
    <ds:schemaRef ds:uri="25ea29ae-926f-4218-86dc-706072785ea8"/>
  </ds:schemaRefs>
</ds:datastoreItem>
</file>

<file path=docProps/app.xml><?xml version="1.0" encoding="utf-8"?>
<Properties xmlns="http://schemas.openxmlformats.org/officeDocument/2006/extended-properties" xmlns:vt="http://schemas.openxmlformats.org/officeDocument/2006/docPropsVTypes">
  <Template>office theme</Template>
  <TotalTime>48</TotalTime>
  <Words>371</Words>
  <Application>Microsoft Office PowerPoint</Application>
  <PresentationFormat>Widescreen</PresentationFormat>
  <Paragraphs>24</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Arial</vt:lpstr>
      <vt:lpstr>Goudy Old Style</vt:lpstr>
      <vt:lpstr>MarrakeshVTI</vt:lpstr>
      <vt:lpstr>TFI Feature 1.15:  Annual Evaluation for Canyon Hills </vt:lpstr>
      <vt:lpstr>Connecting the Dots: Behavioral Supports and Academic Outcomes</vt:lpstr>
      <vt:lpstr>Annual Fidelity Measurements</vt:lpstr>
      <vt:lpstr>PBIS TFI Results 21-22 School Year</vt:lpstr>
      <vt:lpstr>PBIS TFI Results 22-23 School Year</vt:lpstr>
      <vt:lpstr>PBIS TFI Results 23-24 School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Rummell, Tom</cp:lastModifiedBy>
  <cp:revision>10</cp:revision>
  <dcterms:created xsi:type="dcterms:W3CDTF">2024-05-20T20:26:21Z</dcterms:created>
  <dcterms:modified xsi:type="dcterms:W3CDTF">2025-04-01T23:02:14Z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0x010100C0658BDB21BA534AB19E7E6795424C96</vt:lpwstr>
  </property>
  <property fmtid="{D5CDD505-2E9C-101B-9397-08002B2CF9AE}" pid="3" name="MediaServiceImageTags">
    <vt:lpwstr/>
  </property>
  <property fmtid="{D5CDD505-2E9C-101B-9397-08002B2CF9AE}" pid="4" name="Order">
    <vt:r8>3643300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